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Petrona"/>
      <p:regular r:id="rId12"/>
    </p:embeddedFont>
    <p:embeddedFont>
      <p:font typeface="Petrona"/>
      <p:regular r:id="rId13"/>
    </p:embeddedFont>
    <p:embeddedFont>
      <p:font typeface="Petrona"/>
      <p:regular r:id="rId14"/>
    </p:embeddedFont>
    <p:embeddedFont>
      <p:font typeface="Petrona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3-8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57983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Image Captioning Model: Bridging Vision and Language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5309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our image captioning model that bridges computer vision and natural language processing. We'll cover key benefits, technical strengths, applications, and future improvements.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891689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CE4FE8"/>
          </a:solidFill>
          <a:ln w="7620">
            <a:solidFill>
              <a:srgbClr val="4D4D5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80202" y="6024324"/>
            <a:ext cx="162758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4D4D51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MN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5874782"/>
            <a:ext cx="298049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بواسطة Mariam Nakhla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98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666" y="3480911"/>
            <a:ext cx="5690711" cy="711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Benefits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666" y="4517469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30" y="4547949"/>
            <a:ext cx="341352" cy="4267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63040" y="4591883"/>
            <a:ext cx="3910251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Bridging Vision and Language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463040" y="5077539"/>
            <a:ext cx="5716667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"understands" visual content via pretrained CNNs and translates it into coherent text descriptions.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7450693" y="4517469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3857" y="4547949"/>
            <a:ext cx="341352" cy="4267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155067" y="4591883"/>
            <a:ext cx="3744397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Transfer Learning Efficiency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155067" y="5077539"/>
            <a:ext cx="5716667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Uses pretrained image models to extract features. Saves computational resources.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758666" y="6204704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830" y="6235184"/>
            <a:ext cx="341352" cy="42672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463040" y="6279118"/>
            <a:ext cx="2887742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Contextual Awareness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463040" y="6764774"/>
            <a:ext cx="5716667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Bidirectional LSTMs and attention layers focus on relevant image parts while generating captions.</a:t>
            </a:r>
            <a:endParaRPr lang="en-US" sz="1700" dirty="0"/>
          </a:p>
        </p:txBody>
      </p:sp>
      <p:sp>
        <p:nvSpPr>
          <p:cNvPr id="16" name="Shape 10"/>
          <p:cNvSpPr/>
          <p:nvPr/>
        </p:nvSpPr>
        <p:spPr>
          <a:xfrm>
            <a:off x="7450693" y="6204704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3857" y="6235184"/>
            <a:ext cx="341352" cy="42672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155067" y="6279118"/>
            <a:ext cx="2845356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8155067" y="6764774"/>
            <a:ext cx="5716667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Supports batch processing for handling large datasets efficiently.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615" y="1051322"/>
            <a:ext cx="5472946" cy="684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Technical Strengths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7425" y="2152412"/>
            <a:ext cx="1629847" cy="1217414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723" y="2729151"/>
            <a:ext cx="293132" cy="3664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045750" y="2360890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Hybrid Architecture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5045750" y="2827853"/>
            <a:ext cx="552878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CNN image encoder + LSTM text decoder with attention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4889302" y="3386257"/>
            <a:ext cx="8959453" cy="11430"/>
          </a:xfrm>
          <a:prstGeom prst="roundRect">
            <a:avLst>
              <a:gd name="adj" fmla="val 766122"/>
            </a:avLst>
          </a:prstGeom>
          <a:solidFill>
            <a:srgbClr val="48367C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442" y="3421856"/>
            <a:ext cx="3259812" cy="1217414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5723" y="3847267"/>
            <a:ext cx="293132" cy="36647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860733" y="3630335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Robust Training</a:t>
            </a:r>
            <a:endParaRPr lang="en-US" sz="2150" dirty="0"/>
          </a:p>
        </p:txBody>
      </p:sp>
      <p:sp>
        <p:nvSpPr>
          <p:cNvPr id="11" name="Text 5"/>
          <p:cNvSpPr/>
          <p:nvPr/>
        </p:nvSpPr>
        <p:spPr>
          <a:xfrm>
            <a:off x="5860733" y="4097298"/>
            <a:ext cx="7500342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Callbacks prevent overfitting; Adam optimizer balances speed and accuracy</a:t>
            </a:r>
            <a:endParaRPr lang="en-US" sz="1600" dirty="0"/>
          </a:p>
        </p:txBody>
      </p:sp>
      <p:sp>
        <p:nvSpPr>
          <p:cNvPr id="12" name="Shape 6"/>
          <p:cNvSpPr/>
          <p:nvPr/>
        </p:nvSpPr>
        <p:spPr>
          <a:xfrm>
            <a:off x="5704284" y="4655701"/>
            <a:ext cx="8144470" cy="11430"/>
          </a:xfrm>
          <a:prstGeom prst="roundRect">
            <a:avLst>
              <a:gd name="adj" fmla="val 766122"/>
            </a:avLst>
          </a:prstGeom>
          <a:solidFill>
            <a:srgbClr val="48367C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7459" y="4691301"/>
            <a:ext cx="4889778" cy="1217414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5723" y="5116711"/>
            <a:ext cx="293132" cy="366474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675715" y="4899779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Text Preprocessing</a:t>
            </a:r>
            <a:endParaRPr lang="en-US" sz="2150" dirty="0"/>
          </a:p>
        </p:txBody>
      </p:sp>
      <p:sp>
        <p:nvSpPr>
          <p:cNvPr id="16" name="Text 8"/>
          <p:cNvSpPr/>
          <p:nvPr/>
        </p:nvSpPr>
        <p:spPr>
          <a:xfrm>
            <a:off x="6675715" y="5366742"/>
            <a:ext cx="67428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Tokenization and padding standardize captions for batch processing</a:t>
            </a:r>
            <a:endParaRPr lang="en-US" sz="1600" dirty="0"/>
          </a:p>
        </p:txBody>
      </p:sp>
      <p:sp>
        <p:nvSpPr>
          <p:cNvPr id="17" name="Shape 9"/>
          <p:cNvSpPr/>
          <p:nvPr/>
        </p:nvSpPr>
        <p:spPr>
          <a:xfrm>
            <a:off x="6519267" y="5925145"/>
            <a:ext cx="7329488" cy="11430"/>
          </a:xfrm>
          <a:prstGeom prst="roundRect">
            <a:avLst>
              <a:gd name="adj" fmla="val 766122"/>
            </a:avLst>
          </a:prstGeom>
          <a:solidFill>
            <a:srgbClr val="48367C"/>
          </a:solidFill>
          <a:ln/>
        </p:spPr>
      </p:sp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476" y="5960745"/>
            <a:ext cx="6519624" cy="1217414"/>
          </a:xfrm>
          <a:prstGeom prst="rect">
            <a:avLst/>
          </a:prstGeom>
        </p:spPr>
      </p:pic>
      <p:pic>
        <p:nvPicPr>
          <p:cNvPr id="19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5723" y="6386155"/>
            <a:ext cx="293132" cy="366474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7490579" y="6169223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 Storage</a:t>
            </a:r>
            <a:endParaRPr lang="en-US" sz="2150" dirty="0"/>
          </a:p>
        </p:txBody>
      </p:sp>
      <p:sp>
        <p:nvSpPr>
          <p:cNvPr id="21" name="Text 11"/>
          <p:cNvSpPr/>
          <p:nvPr/>
        </p:nvSpPr>
        <p:spPr>
          <a:xfrm>
            <a:off x="7490579" y="6636187"/>
            <a:ext cx="5702260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Saves extracted features and tokenizers for fast inference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070" y="756166"/>
            <a:ext cx="6318290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Applications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48070" y="1778198"/>
            <a:ext cx="7647861" cy="1263491"/>
          </a:xfrm>
          <a:prstGeom prst="roundRect">
            <a:avLst>
              <a:gd name="adj" fmla="val 710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9407" y="1999536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Accessibility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69407" y="2478405"/>
            <a:ext cx="7205186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Generates alt-text for images, aiding visually impaired users.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8070" y="3255407"/>
            <a:ext cx="7647861" cy="1263491"/>
          </a:xfrm>
          <a:prstGeom prst="roundRect">
            <a:avLst>
              <a:gd name="adj" fmla="val 710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69407" y="3476744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Content Creation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69407" y="3955613"/>
            <a:ext cx="7205186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Automatically tag/caption social media posts or e-commerce products.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8070" y="4732615"/>
            <a:ext cx="7647861" cy="1263491"/>
          </a:xfrm>
          <a:prstGeom prst="roundRect">
            <a:avLst>
              <a:gd name="adj" fmla="val 710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9407" y="4953953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Search Optimization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9407" y="5432822"/>
            <a:ext cx="7205186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Improves image searchability using descriptive captions.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8070" y="6209824"/>
            <a:ext cx="7647861" cy="1263491"/>
          </a:xfrm>
          <a:prstGeom prst="roundRect">
            <a:avLst>
              <a:gd name="adj" fmla="val 710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69407" y="6431161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Education/Research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69407" y="6910030"/>
            <a:ext cx="7205186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study cross-modal (vision-language) AI understanding.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082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Improvements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3524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6205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Beam Search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2268022" y="267021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Replace greedy decoding for more diverse captions.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9612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52294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Transformer Models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2268022" y="403109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ViT + GPT architectures for better performance.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57011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4883825"/>
            <a:ext cx="318670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Attention Visualization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2268022" y="539198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Show which image regions influenced specific words.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1789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68022" y="624470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Multilingual Support</a:t>
            </a:r>
            <a:endParaRPr lang="en-US" sz="2300" dirty="0"/>
          </a:p>
        </p:txBody>
      </p:sp>
      <p:sp>
        <p:nvSpPr>
          <p:cNvPr id="15" name="Text 8"/>
          <p:cNvSpPr/>
          <p:nvPr/>
        </p:nvSpPr>
        <p:spPr>
          <a:xfrm>
            <a:off x="2268022" y="675286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Extend to generate captions in Arabic, Spanish, etc.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2025-05-02T16:53:24Z</dcterms:created>
  <dcterms:modified xsi:type="dcterms:W3CDTF">2025-05-02T16:53:24Z</dcterms:modified>
</cp:coreProperties>
</file>